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0" r:id="rId18"/>
    <p:sldId id="322" r:id="rId19"/>
    <p:sldId id="323" r:id="rId20"/>
    <p:sldId id="324" r:id="rId21"/>
    <p:sldId id="329" r:id="rId22"/>
    <p:sldId id="330" r:id="rId23"/>
    <p:sldId id="339" r:id="rId24"/>
    <p:sldId id="340" r:id="rId25"/>
    <p:sldId id="331" r:id="rId26"/>
    <p:sldId id="352" r:id="rId27"/>
    <p:sldId id="334" r:id="rId28"/>
    <p:sldId id="338" r:id="rId29"/>
    <p:sldId id="343" r:id="rId30"/>
    <p:sldId id="344" r:id="rId31"/>
    <p:sldId id="351" r:id="rId32"/>
    <p:sldId id="353" r:id="rId33"/>
    <p:sldId id="336" r:id="rId34"/>
    <p:sldId id="337" r:id="rId35"/>
    <p:sldId id="317" r:id="rId36"/>
    <p:sldId id="318" r:id="rId37"/>
    <p:sldId id="311" r:id="rId38"/>
    <p:sldId id="309" r:id="rId39"/>
    <p:sldId id="310" r:id="rId40"/>
    <p:sldId id="308" r:id="rId41"/>
    <p:sldId id="307" r:id="rId42"/>
    <p:sldId id="299" r:id="rId43"/>
    <p:sldId id="306" r:id="rId44"/>
    <p:sldId id="300" r:id="rId45"/>
    <p:sldId id="305" r:id="rId46"/>
    <p:sldId id="301" r:id="rId47"/>
    <p:sldId id="285" r:id="rId48"/>
    <p:sldId id="287" r:id="rId49"/>
    <p:sldId id="294" r:id="rId50"/>
    <p:sldId id="289" r:id="rId51"/>
    <p:sldId id="293" r:id="rId52"/>
    <p:sldId id="295" r:id="rId53"/>
    <p:sldId id="298" r:id="rId54"/>
    <p:sldId id="292" r:id="rId55"/>
    <p:sldId id="291" r:id="rId56"/>
    <p:sldId id="314" r:id="rId57"/>
    <p:sldId id="304" r:id="rId58"/>
    <p:sldId id="283" r:id="rId59"/>
    <p:sldId id="284" r:id="rId60"/>
    <p:sldId id="288" r:id="rId61"/>
    <p:sldId id="276" r:id="rId62"/>
    <p:sldId id="279" r:id="rId63"/>
    <p:sldId id="278" r:id="rId64"/>
    <p:sldId id="280" r:id="rId65"/>
    <p:sldId id="282" r:id="rId66"/>
    <p:sldId id="268" r:id="rId67"/>
    <p:sldId id="267" r:id="rId68"/>
    <p:sldId id="266" r:id="rId69"/>
    <p:sldId id="265" r:id="rId70"/>
    <p:sldId id="258" r:id="rId71"/>
    <p:sldId id="263" r:id="rId72"/>
    <p:sldId id="26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0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52"/>
            <p14:sldId id="334"/>
            <p14:sldId id="338"/>
            <p14:sldId id="343"/>
            <p14:sldId id="344"/>
            <p14:sldId id="351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982" autoAdjust="0"/>
  </p:normalViewPr>
  <p:slideViewPr>
    <p:cSldViewPr snapToGrid="0">
      <p:cViewPr varScale="1">
        <p:scale>
          <a:sx n="104" d="100"/>
          <a:sy n="104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23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10.png"/><Relationship Id="rId4" Type="http://schemas.openxmlformats.org/officeDocument/2006/relationships/image" Target="../media/image20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18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26" Type="http://schemas.openxmlformats.org/officeDocument/2006/relationships/image" Target="../media/image146.png"/><Relationship Id="rId39" Type="http://schemas.openxmlformats.org/officeDocument/2006/relationships/image" Target="../media/image197.png"/><Relationship Id="rId21" Type="http://schemas.openxmlformats.org/officeDocument/2006/relationships/image" Target="../media/image180.png"/><Relationship Id="rId34" Type="http://schemas.openxmlformats.org/officeDocument/2006/relationships/image" Target="../media/image192.png"/><Relationship Id="rId42" Type="http://schemas.openxmlformats.org/officeDocument/2006/relationships/image" Target="../media/image200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24" Type="http://schemas.openxmlformats.org/officeDocument/2006/relationships/image" Target="../media/image183.png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45" Type="http://schemas.openxmlformats.org/officeDocument/2006/relationships/image" Target="../media/image203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23" Type="http://schemas.openxmlformats.org/officeDocument/2006/relationships/image" Target="../media/image182.png"/><Relationship Id="rId28" Type="http://schemas.openxmlformats.org/officeDocument/2006/relationships/image" Target="../media/image186.png"/><Relationship Id="rId36" Type="http://schemas.openxmlformats.org/officeDocument/2006/relationships/image" Target="../media/image194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31" Type="http://schemas.openxmlformats.org/officeDocument/2006/relationships/image" Target="../media/image189.png"/><Relationship Id="rId44" Type="http://schemas.openxmlformats.org/officeDocument/2006/relationships/image" Target="../media/image202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43" Type="http://schemas.openxmlformats.org/officeDocument/2006/relationships/image" Target="../media/image201.png"/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5" Type="http://schemas.openxmlformats.org/officeDocument/2006/relationships/image" Target="../media/image184.png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20" Type="http://schemas.openxmlformats.org/officeDocument/2006/relationships/image" Target="../media/image179.png"/><Relationship Id="rId41" Type="http://schemas.openxmlformats.org/officeDocument/2006/relationships/image" Target="../media/image1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image" Target="../media/image205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146.png"/><Relationship Id="rId21" Type="http://schemas.openxmlformats.org/officeDocument/2006/relationships/image" Target="../media/image237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184.png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186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4" Type="http://schemas.openxmlformats.org/officeDocument/2006/relationships/image" Target="../media/image185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7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image" Target="../media/image238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11" Type="http://schemas.openxmlformats.org/officeDocument/2006/relationships/image" Target="../media/image186.png"/><Relationship Id="rId5" Type="http://schemas.openxmlformats.org/officeDocument/2006/relationships/image" Target="../media/image241.png"/><Relationship Id="rId15" Type="http://schemas.openxmlformats.org/officeDocument/2006/relationships/image" Target="../media/image249.png"/><Relationship Id="rId10" Type="http://schemas.openxmlformats.org/officeDocument/2006/relationships/image" Target="../media/image185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53.png"/><Relationship Id="rId7" Type="http://schemas.openxmlformats.org/officeDocument/2006/relationships/image" Target="../media/image256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26" Type="http://schemas.openxmlformats.org/officeDocument/2006/relationships/image" Target="../media/image281.png"/><Relationship Id="rId39" Type="http://schemas.openxmlformats.org/officeDocument/2006/relationships/image" Target="../media/image248.png"/><Relationship Id="rId21" Type="http://schemas.openxmlformats.org/officeDocument/2006/relationships/image" Target="../media/image276.png"/><Relationship Id="rId34" Type="http://schemas.openxmlformats.org/officeDocument/2006/relationships/image" Target="../media/image289.png"/><Relationship Id="rId42" Type="http://schemas.openxmlformats.org/officeDocument/2006/relationships/image" Target="../media/image296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29" Type="http://schemas.openxmlformats.org/officeDocument/2006/relationships/image" Target="../media/image284.png"/><Relationship Id="rId41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24" Type="http://schemas.openxmlformats.org/officeDocument/2006/relationships/image" Target="../media/image279.png"/><Relationship Id="rId32" Type="http://schemas.openxmlformats.org/officeDocument/2006/relationships/image" Target="../media/image287.png"/><Relationship Id="rId37" Type="http://schemas.openxmlformats.org/officeDocument/2006/relationships/image" Target="../media/image292.png"/><Relationship Id="rId40" Type="http://schemas.openxmlformats.org/officeDocument/2006/relationships/image" Target="../media/image294.png"/><Relationship Id="rId5" Type="http://schemas.openxmlformats.org/officeDocument/2006/relationships/image" Target="../media/image260.png"/><Relationship Id="rId15" Type="http://schemas.openxmlformats.org/officeDocument/2006/relationships/image" Target="../media/image270.png"/><Relationship Id="rId23" Type="http://schemas.openxmlformats.org/officeDocument/2006/relationships/image" Target="../media/image278.png"/><Relationship Id="rId28" Type="http://schemas.openxmlformats.org/officeDocument/2006/relationships/image" Target="../media/image283.png"/><Relationship Id="rId36" Type="http://schemas.openxmlformats.org/officeDocument/2006/relationships/image" Target="../media/image291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31" Type="http://schemas.openxmlformats.org/officeDocument/2006/relationships/image" Target="../media/image286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Relationship Id="rId22" Type="http://schemas.openxmlformats.org/officeDocument/2006/relationships/image" Target="../media/image277.png"/><Relationship Id="rId27" Type="http://schemas.openxmlformats.org/officeDocument/2006/relationships/image" Target="../media/image282.png"/><Relationship Id="rId30" Type="http://schemas.openxmlformats.org/officeDocument/2006/relationships/image" Target="../media/image285.png"/><Relationship Id="rId35" Type="http://schemas.openxmlformats.org/officeDocument/2006/relationships/image" Target="../media/image290.png"/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5" Type="http://schemas.openxmlformats.org/officeDocument/2006/relationships/image" Target="../media/image280.png"/><Relationship Id="rId33" Type="http://schemas.openxmlformats.org/officeDocument/2006/relationships/image" Target="../media/image288.png"/><Relationship Id="rId38" Type="http://schemas.openxmlformats.org/officeDocument/2006/relationships/image" Target="../media/image2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249.png"/><Relationship Id="rId4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314.png"/><Relationship Id="rId26" Type="http://schemas.openxmlformats.org/officeDocument/2006/relationships/image" Target="../media/image250.png"/><Relationship Id="rId39" Type="http://schemas.openxmlformats.org/officeDocument/2006/relationships/image" Target="../media/image333.png"/><Relationship Id="rId21" Type="http://schemas.openxmlformats.org/officeDocument/2006/relationships/image" Target="../media/image317.png"/><Relationship Id="rId34" Type="http://schemas.openxmlformats.org/officeDocument/2006/relationships/image" Target="../media/image329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6" Type="http://schemas.openxmlformats.org/officeDocument/2006/relationships/image" Target="../media/image312.png"/><Relationship Id="rId20" Type="http://schemas.openxmlformats.org/officeDocument/2006/relationships/image" Target="../media/image316.png"/><Relationship Id="rId29" Type="http://schemas.openxmlformats.org/officeDocument/2006/relationships/image" Target="../media/image324.png"/><Relationship Id="rId41" Type="http://schemas.openxmlformats.org/officeDocument/2006/relationships/image" Target="../media/image3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24" Type="http://schemas.openxmlformats.org/officeDocument/2006/relationships/image" Target="../media/image320.png"/><Relationship Id="rId32" Type="http://schemas.openxmlformats.org/officeDocument/2006/relationships/image" Target="../media/image327.png"/><Relationship Id="rId37" Type="http://schemas.openxmlformats.org/officeDocument/2006/relationships/image" Target="../media/image251.png"/><Relationship Id="rId40" Type="http://schemas.openxmlformats.org/officeDocument/2006/relationships/image" Target="../media/image334.png"/><Relationship Id="rId5" Type="http://schemas.openxmlformats.org/officeDocument/2006/relationships/image" Target="../media/image302.png"/><Relationship Id="rId15" Type="http://schemas.openxmlformats.org/officeDocument/2006/relationships/image" Target="../media/image249.png"/><Relationship Id="rId23" Type="http://schemas.openxmlformats.org/officeDocument/2006/relationships/image" Target="../media/image319.png"/><Relationship Id="rId28" Type="http://schemas.openxmlformats.org/officeDocument/2006/relationships/image" Target="../media/image323.png"/><Relationship Id="rId36" Type="http://schemas.openxmlformats.org/officeDocument/2006/relationships/image" Target="../media/image331.png"/><Relationship Id="rId10" Type="http://schemas.openxmlformats.org/officeDocument/2006/relationships/image" Target="../media/image307.png"/><Relationship Id="rId19" Type="http://schemas.openxmlformats.org/officeDocument/2006/relationships/image" Target="../media/image315.png"/><Relationship Id="rId31" Type="http://schemas.openxmlformats.org/officeDocument/2006/relationships/image" Target="../media/image326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Relationship Id="rId22" Type="http://schemas.openxmlformats.org/officeDocument/2006/relationships/image" Target="../media/image318.png"/><Relationship Id="rId27" Type="http://schemas.openxmlformats.org/officeDocument/2006/relationships/image" Target="../media/image322.png"/><Relationship Id="rId30" Type="http://schemas.openxmlformats.org/officeDocument/2006/relationships/image" Target="../media/image325.png"/><Relationship Id="rId35" Type="http://schemas.openxmlformats.org/officeDocument/2006/relationships/image" Target="../media/image330.png"/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12" Type="http://schemas.openxmlformats.org/officeDocument/2006/relationships/image" Target="../media/image309.png"/><Relationship Id="rId17" Type="http://schemas.openxmlformats.org/officeDocument/2006/relationships/image" Target="../media/image313.png"/><Relationship Id="rId25" Type="http://schemas.openxmlformats.org/officeDocument/2006/relationships/image" Target="../media/image321.png"/><Relationship Id="rId33" Type="http://schemas.openxmlformats.org/officeDocument/2006/relationships/image" Target="../media/image328.png"/><Relationship Id="rId38" Type="http://schemas.openxmlformats.org/officeDocument/2006/relationships/image" Target="../media/image33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7.png"/><Relationship Id="rId7" Type="http://schemas.openxmlformats.org/officeDocument/2006/relationships/image" Target="../media/image340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9.png"/><Relationship Id="rId5" Type="http://schemas.openxmlformats.org/officeDocument/2006/relationships/image" Target="../media/image244.png"/><Relationship Id="rId4" Type="http://schemas.openxmlformats.org/officeDocument/2006/relationships/image" Target="../media/image338.png"/><Relationship Id="rId9" Type="http://schemas.openxmlformats.org/officeDocument/2006/relationships/image" Target="../media/image2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7.png"/><Relationship Id="rId7" Type="http://schemas.openxmlformats.org/officeDocument/2006/relationships/image" Target="../media/image243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Relationship Id="rId9" Type="http://schemas.openxmlformats.org/officeDocument/2006/relationships/image" Target="../media/image35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0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52.png"/><Relationship Id="rId7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20.png"/><Relationship Id="rId4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Relationship Id="rId9" Type="http://schemas.openxmlformats.org/officeDocument/2006/relationships/image" Target="../media/image5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5.png"/><Relationship Id="rId7" Type="http://schemas.openxmlformats.org/officeDocument/2006/relationships/image" Target="../media/image388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87.png"/><Relationship Id="rId10" Type="http://schemas.openxmlformats.org/officeDocument/2006/relationships/image" Target="../media/image391.png"/><Relationship Id="rId4" Type="http://schemas.openxmlformats.org/officeDocument/2006/relationships/image" Target="../media/image386.png"/><Relationship Id="rId9" Type="http://schemas.openxmlformats.org/officeDocument/2006/relationships/image" Target="../media/image3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75E307-E545-6773-7EA4-F3B3A8C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1" y="1990725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8D6B10-C701-E7D7-D09D-E56404F57682}"/>
              </a:ext>
            </a:extLst>
          </p:cNvPr>
          <p:cNvSpPr txBox="1"/>
          <p:nvPr/>
        </p:nvSpPr>
        <p:spPr>
          <a:xfrm>
            <a:off x="3441172" y="25340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-4.42392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A35B2-4735-4F22-2834-2B8413ECCE22}"/>
              </a:ext>
            </a:extLst>
          </p:cNvPr>
          <p:cNvSpPr/>
          <p:nvPr/>
        </p:nvSpPr>
        <p:spPr>
          <a:xfrm>
            <a:off x="7635492" y="3243406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578261-4C7D-5177-C1A0-05173D7A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431C07-26FC-1907-D87E-875853D6C4B0}"/>
              </a:ext>
            </a:extLst>
          </p:cNvPr>
          <p:cNvSpPr/>
          <p:nvPr/>
        </p:nvSpPr>
        <p:spPr>
          <a:xfrm>
            <a:off x="941514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FB51E-CF3F-1697-E14B-19338EB9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59844C-C8F0-E40D-97E9-1C6D6CC0B33E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AFC41-F2F0-4DC5-9201-7A69038B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DD3076-BD7F-9FED-E890-6FAD58ED6F8A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C90EBBD-2DEA-F5CB-F6FB-CB2F3909C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5C368F-685C-B7B6-41E1-3C8C4D625601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8EDCAC-0CA0-4E69-C5F0-9CC77BAD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5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996EF-2DF0-FED3-49C3-885AF98943A7}"/>
              </a:ext>
            </a:extLst>
          </p:cNvPr>
          <p:cNvSpPr/>
          <p:nvPr/>
        </p:nvSpPr>
        <p:spPr>
          <a:xfrm>
            <a:off x="862553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30C5-1A5E-E5E0-73D2-3C8B79E5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0E6CC5-F3BC-645E-83C6-3E0D6B933D29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0CE75-3372-7075-977C-6D215F20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86AA57-8986-2301-1444-BCCB267794E8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FA487EF-1C30-6D85-8712-94640BB0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2D13EB-4655-B722-A04A-C5C805D25C97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867843" y="2010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440296" y="2010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748" y="2549236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246715" y="2010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2F91E6-C52E-82FD-852D-F2A1FBE6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78" y="2210456"/>
            <a:ext cx="3042913" cy="2882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598" y="2287685"/>
            <a:ext cx="2151768" cy="28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9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802053" y="20101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65818" y="20101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896" y="2411391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189" y="2411391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833991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437" y="4851441"/>
            <a:ext cx="1567317" cy="197780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8697738-6F31-C272-960D-241CC1F89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84" y="1870388"/>
            <a:ext cx="3117224" cy="31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983818" y="1906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-10.5057</a:t>
            </a:r>
          </a:p>
        </p:txBody>
      </p:sp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58FA03F1-FC1B-94EB-4EA3-5A8C5B68F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19923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11FFF6-CB5A-2718-919A-D54BD8FD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554" y="2119923"/>
            <a:ext cx="3145683" cy="39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060327" y="201017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-10.4245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9965818" y="20101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-10.4090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49732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-10.4272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983818" y="1906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-10.4392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70DA4C-86D0-523E-43A4-51B82C0F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4" y="2176136"/>
            <a:ext cx="2912095" cy="364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C1B0D1-3DC5-FFC4-C764-F38FFD355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745" y="2258423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023840" y="11701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-20.5571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956800" y="12172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04934" y="1109720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7418959" y="1097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046" y="4548132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7436443" y="8083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5EA83A-160A-6E40-15B3-AE3904B6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" y="1495044"/>
            <a:ext cx="3009597" cy="30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7CB2E3B-94BA-E2FD-1560-A877E2305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8774"/>
          <a:stretch/>
        </p:blipFill>
        <p:spPr bwMode="auto">
          <a:xfrm>
            <a:off x="4706694" y="1027590"/>
            <a:ext cx="1707198" cy="39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8E811-B339-ED04-C51F-162E2B1C7739}"/>
              </a:ext>
            </a:extLst>
          </p:cNvPr>
          <p:cNvSpPr txBox="1"/>
          <p:nvPr/>
        </p:nvSpPr>
        <p:spPr>
          <a:xfrm>
            <a:off x="5039302" y="6013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5039302" y="11653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-20.5522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EDB764-7BF5-E45C-849A-C23CB8E5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839" y="1355763"/>
            <a:ext cx="2679619" cy="334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9" y="1727275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29" y="4504641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03BD9-7D34-3CDC-2BB1-DAE8C9C1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93" y="3345019"/>
            <a:ext cx="1520372" cy="1783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E0AC31-C463-5301-3B07-1BE23B4F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99" y="3345019"/>
            <a:ext cx="1620747" cy="1815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96F14-A8AF-20E4-8184-678D87D2A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3345020"/>
            <a:ext cx="1834834" cy="1867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ABAA71-8558-A7DC-D448-C487E3AAB716}"/>
              </a:ext>
            </a:extLst>
          </p:cNvPr>
          <p:cNvSpPr/>
          <p:nvPr/>
        </p:nvSpPr>
        <p:spPr>
          <a:xfrm>
            <a:off x="5292493" y="2571750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8B1FF-A3C1-5F02-34E8-0DA6C0D19D86}"/>
              </a:ext>
            </a:extLst>
          </p:cNvPr>
          <p:cNvSpPr/>
          <p:nvPr/>
        </p:nvSpPr>
        <p:spPr>
          <a:xfrm>
            <a:off x="7580074" y="260277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48D7-F504-7577-F0E6-970AF0C92D7F}"/>
              </a:ext>
            </a:extLst>
          </p:cNvPr>
          <p:cNvSpPr/>
          <p:nvPr/>
        </p:nvSpPr>
        <p:spPr>
          <a:xfrm>
            <a:off x="3004912" y="257174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a05s3e3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79864</TotalTime>
  <Words>1295</Words>
  <Application>Microsoft Office PowerPoint</Application>
  <PresentationFormat>Widescreen</PresentationFormat>
  <Paragraphs>284</Paragraphs>
  <Slides>72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a20s020</vt:lpstr>
      <vt:lpstr>a20s022</vt:lpstr>
      <vt:lpstr>a20s025</vt:lpstr>
      <vt:lpstr>a20s027 - DONE</vt:lpstr>
      <vt:lpstr>a25s027 - DONE</vt:lpstr>
      <vt:lpstr>a25s030 - DONE</vt:lpstr>
      <vt:lpstr>a30s005</vt:lpstr>
      <vt:lpstr>a30s015</vt:lpstr>
      <vt:lpstr>a30s020 </vt:lpstr>
      <vt:lpstr>a30s020, chi = 1.30</vt:lpstr>
      <vt:lpstr>a30s025 - DONE</vt:lpstr>
      <vt:lpstr>a30s030</vt:lpstr>
      <vt:lpstr>a30s0325</vt:lpstr>
      <vt:lpstr>a30s035</vt:lpstr>
      <vt:lpstr>a30s040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329</cp:revision>
  <dcterms:created xsi:type="dcterms:W3CDTF">2023-07-26T17:49:20Z</dcterms:created>
  <dcterms:modified xsi:type="dcterms:W3CDTF">2025-04-23T00:09:04Z</dcterms:modified>
</cp:coreProperties>
</file>